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30814963" cy="42840275"/>
  <p:notesSz cx="6858000" cy="9144000"/>
  <p:defaultTextStyle>
    <a:defPPr>
      <a:defRPr lang="en-US"/>
    </a:defPPr>
    <a:lvl1pPr marL="0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91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82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732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64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55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46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37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1285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93" userDrawn="1">
          <p15:clr>
            <a:srgbClr val="A4A3A4"/>
          </p15:clr>
        </p15:guide>
        <p15:guide id="2" pos="97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F48"/>
    <a:srgbClr val="007BB5"/>
    <a:srgbClr val="006BA6"/>
    <a:srgbClr val="3EBECB"/>
    <a:srgbClr val="288076"/>
    <a:srgbClr val="EAEAEA"/>
    <a:srgbClr val="E44802"/>
    <a:srgbClr val="06A2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586" y="-5323"/>
      </p:cViewPr>
      <p:guideLst>
        <p:guide orient="horz" pos="13493"/>
        <p:guide pos="970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38" d="100"/>
          <a:sy n="38" d="100"/>
        </p:scale>
        <p:origin x="-2376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1393EB6-A357-4F2A-BD2C-189F0076C7A6}" type="datetimeFigureOut">
              <a:rPr lang="fa-IR" smtClean="0"/>
              <a:pPr/>
              <a:t>05/03/1447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5513" y="685800"/>
            <a:ext cx="24669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F9586FD-4F90-4042-B072-D63EF2C3B37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60295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123" y="7011132"/>
            <a:ext cx="26192719" cy="14914762"/>
          </a:xfrm>
        </p:spPr>
        <p:txBody>
          <a:bodyPr anchor="b"/>
          <a:lstStyle>
            <a:lvl1pPr algn="ctr">
              <a:defRPr sz="2021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1872" y="22501066"/>
            <a:ext cx="23111222" cy="10343147"/>
          </a:xfrm>
        </p:spPr>
        <p:txBody>
          <a:bodyPr/>
          <a:lstStyle>
            <a:lvl1pPr marL="0" indent="0" algn="ctr">
              <a:buNone/>
              <a:defRPr sz="8087"/>
            </a:lvl1pPr>
            <a:lvl2pPr marL="1540689" indent="0" algn="ctr">
              <a:buNone/>
              <a:defRPr sz="6740"/>
            </a:lvl2pPr>
            <a:lvl3pPr marL="3081377" indent="0" algn="ctr">
              <a:buNone/>
              <a:defRPr sz="6066"/>
            </a:lvl3pPr>
            <a:lvl4pPr marL="4622066" indent="0" algn="ctr">
              <a:buNone/>
              <a:defRPr sz="5391"/>
            </a:lvl4pPr>
            <a:lvl5pPr marL="6162754" indent="0" algn="ctr">
              <a:buNone/>
              <a:defRPr sz="5391"/>
            </a:lvl5pPr>
            <a:lvl6pPr marL="7703442" indent="0" algn="ctr">
              <a:buNone/>
              <a:defRPr sz="5391"/>
            </a:lvl6pPr>
            <a:lvl7pPr marL="9244131" indent="0" algn="ctr">
              <a:buNone/>
              <a:defRPr sz="5391"/>
            </a:lvl7pPr>
            <a:lvl8pPr marL="10784820" indent="0" algn="ctr">
              <a:buNone/>
              <a:defRPr sz="5391"/>
            </a:lvl8pPr>
            <a:lvl9pPr marL="12325508" indent="0" algn="ctr">
              <a:buNone/>
              <a:defRPr sz="53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99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51960" y="2280850"/>
            <a:ext cx="6644476" cy="36305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18530" y="2280850"/>
            <a:ext cx="19548242" cy="36305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1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2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2482" y="10680333"/>
            <a:ext cx="26577906" cy="17820361"/>
          </a:xfrm>
        </p:spPr>
        <p:txBody>
          <a:bodyPr anchor="b"/>
          <a:lstStyle>
            <a:lvl1pPr>
              <a:defRPr sz="202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2482" y="28669282"/>
            <a:ext cx="26577906" cy="9371307"/>
          </a:xfrm>
        </p:spPr>
        <p:txBody>
          <a:bodyPr/>
          <a:lstStyle>
            <a:lvl1pPr marL="0" indent="0">
              <a:buNone/>
              <a:defRPr sz="8087">
                <a:solidFill>
                  <a:schemeClr val="tx1"/>
                </a:solidFill>
              </a:defRPr>
            </a:lvl1pPr>
            <a:lvl2pPr marL="1540689" indent="0">
              <a:buNone/>
              <a:defRPr sz="6740">
                <a:solidFill>
                  <a:schemeClr val="tx1">
                    <a:tint val="75000"/>
                  </a:schemeClr>
                </a:solidFill>
              </a:defRPr>
            </a:lvl2pPr>
            <a:lvl3pPr marL="3081377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3pPr>
            <a:lvl4pPr marL="4622066" indent="0">
              <a:buNone/>
              <a:defRPr sz="5391">
                <a:solidFill>
                  <a:schemeClr val="tx1">
                    <a:tint val="75000"/>
                  </a:schemeClr>
                </a:solidFill>
              </a:defRPr>
            </a:lvl4pPr>
            <a:lvl5pPr marL="6162754" indent="0">
              <a:buNone/>
              <a:defRPr sz="5391">
                <a:solidFill>
                  <a:schemeClr val="tx1">
                    <a:tint val="75000"/>
                  </a:schemeClr>
                </a:solidFill>
              </a:defRPr>
            </a:lvl5pPr>
            <a:lvl6pPr marL="7703442" indent="0">
              <a:buNone/>
              <a:defRPr sz="5391">
                <a:solidFill>
                  <a:schemeClr val="tx1">
                    <a:tint val="75000"/>
                  </a:schemeClr>
                </a:solidFill>
              </a:defRPr>
            </a:lvl6pPr>
            <a:lvl7pPr marL="9244131" indent="0">
              <a:buNone/>
              <a:defRPr sz="5391">
                <a:solidFill>
                  <a:schemeClr val="tx1">
                    <a:tint val="75000"/>
                  </a:schemeClr>
                </a:solidFill>
              </a:defRPr>
            </a:lvl7pPr>
            <a:lvl8pPr marL="10784820" indent="0">
              <a:buNone/>
              <a:defRPr sz="5391">
                <a:solidFill>
                  <a:schemeClr val="tx1">
                    <a:tint val="75000"/>
                  </a:schemeClr>
                </a:solidFill>
              </a:defRPr>
            </a:lvl8pPr>
            <a:lvl9pPr marL="12325508" indent="0">
              <a:buNone/>
              <a:defRPr sz="53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18529" y="11404242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00076" y="11404242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5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280859"/>
            <a:ext cx="26577906" cy="82804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2546" y="10501820"/>
            <a:ext cx="13036172" cy="5146780"/>
          </a:xfrm>
        </p:spPr>
        <p:txBody>
          <a:bodyPr anchor="b"/>
          <a:lstStyle>
            <a:lvl1pPr marL="0" indent="0">
              <a:buNone/>
              <a:defRPr sz="8087" b="1"/>
            </a:lvl1pPr>
            <a:lvl2pPr marL="1540689" indent="0">
              <a:buNone/>
              <a:defRPr sz="6740" b="1"/>
            </a:lvl2pPr>
            <a:lvl3pPr marL="3081377" indent="0">
              <a:buNone/>
              <a:defRPr sz="6066" b="1"/>
            </a:lvl3pPr>
            <a:lvl4pPr marL="4622066" indent="0">
              <a:buNone/>
              <a:defRPr sz="5391" b="1"/>
            </a:lvl4pPr>
            <a:lvl5pPr marL="6162754" indent="0">
              <a:buNone/>
              <a:defRPr sz="5391" b="1"/>
            </a:lvl5pPr>
            <a:lvl6pPr marL="7703442" indent="0">
              <a:buNone/>
              <a:defRPr sz="5391" b="1"/>
            </a:lvl6pPr>
            <a:lvl7pPr marL="9244131" indent="0">
              <a:buNone/>
              <a:defRPr sz="5391" b="1"/>
            </a:lvl7pPr>
            <a:lvl8pPr marL="10784820" indent="0">
              <a:buNone/>
              <a:defRPr sz="5391" b="1"/>
            </a:lvl8pPr>
            <a:lvl9pPr marL="12325508" indent="0">
              <a:buNone/>
              <a:defRPr sz="53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2546" y="15648601"/>
            <a:ext cx="13036172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00078" y="10501820"/>
            <a:ext cx="13100373" cy="5146780"/>
          </a:xfrm>
        </p:spPr>
        <p:txBody>
          <a:bodyPr anchor="b"/>
          <a:lstStyle>
            <a:lvl1pPr marL="0" indent="0">
              <a:buNone/>
              <a:defRPr sz="8087" b="1"/>
            </a:lvl1pPr>
            <a:lvl2pPr marL="1540689" indent="0">
              <a:buNone/>
              <a:defRPr sz="6740" b="1"/>
            </a:lvl2pPr>
            <a:lvl3pPr marL="3081377" indent="0">
              <a:buNone/>
              <a:defRPr sz="6066" b="1"/>
            </a:lvl3pPr>
            <a:lvl4pPr marL="4622066" indent="0">
              <a:buNone/>
              <a:defRPr sz="5391" b="1"/>
            </a:lvl4pPr>
            <a:lvl5pPr marL="6162754" indent="0">
              <a:buNone/>
              <a:defRPr sz="5391" b="1"/>
            </a:lvl5pPr>
            <a:lvl6pPr marL="7703442" indent="0">
              <a:buNone/>
              <a:defRPr sz="5391" b="1"/>
            </a:lvl6pPr>
            <a:lvl7pPr marL="9244131" indent="0">
              <a:buNone/>
              <a:defRPr sz="5391" b="1"/>
            </a:lvl7pPr>
            <a:lvl8pPr marL="10784820" indent="0">
              <a:buNone/>
              <a:defRPr sz="5391" b="1"/>
            </a:lvl8pPr>
            <a:lvl9pPr marL="12325508" indent="0">
              <a:buNone/>
              <a:defRPr sz="53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00078" y="15648601"/>
            <a:ext cx="13100373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8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9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3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00374" y="6168216"/>
            <a:ext cx="15600075" cy="30444362"/>
          </a:xfrm>
        </p:spPr>
        <p:txBody>
          <a:bodyPr/>
          <a:lstStyle>
            <a:lvl1pPr>
              <a:defRPr sz="10784"/>
            </a:lvl1pPr>
            <a:lvl2pPr>
              <a:defRPr sz="9436"/>
            </a:lvl2pPr>
            <a:lvl3pPr>
              <a:defRPr sz="8087"/>
            </a:lvl3pPr>
            <a:lvl4pPr>
              <a:defRPr sz="6740"/>
            </a:lvl4pPr>
            <a:lvl5pPr>
              <a:defRPr sz="6740"/>
            </a:lvl5pPr>
            <a:lvl6pPr>
              <a:defRPr sz="6740"/>
            </a:lvl6pPr>
            <a:lvl7pPr>
              <a:defRPr sz="6740"/>
            </a:lvl7pPr>
            <a:lvl8pPr>
              <a:defRPr sz="6740"/>
            </a:lvl8pPr>
            <a:lvl9pPr>
              <a:defRPr sz="67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3"/>
            <a:ext cx="9938628" cy="23810073"/>
          </a:xfrm>
        </p:spPr>
        <p:txBody>
          <a:bodyPr/>
          <a:lstStyle>
            <a:lvl1pPr marL="0" indent="0">
              <a:buNone/>
              <a:defRPr sz="5391"/>
            </a:lvl1pPr>
            <a:lvl2pPr marL="1540689" indent="0">
              <a:buNone/>
              <a:defRPr sz="4718"/>
            </a:lvl2pPr>
            <a:lvl3pPr marL="3081377" indent="0">
              <a:buNone/>
              <a:defRPr sz="4044"/>
            </a:lvl3pPr>
            <a:lvl4pPr marL="4622066" indent="0">
              <a:buNone/>
              <a:defRPr sz="3369"/>
            </a:lvl4pPr>
            <a:lvl5pPr marL="6162754" indent="0">
              <a:buNone/>
              <a:defRPr sz="3369"/>
            </a:lvl5pPr>
            <a:lvl6pPr marL="7703442" indent="0">
              <a:buNone/>
              <a:defRPr sz="3369"/>
            </a:lvl6pPr>
            <a:lvl7pPr marL="9244131" indent="0">
              <a:buNone/>
              <a:defRPr sz="3369"/>
            </a:lvl7pPr>
            <a:lvl8pPr marL="10784820" indent="0">
              <a:buNone/>
              <a:defRPr sz="3369"/>
            </a:lvl8pPr>
            <a:lvl9pPr marL="12325508" indent="0">
              <a:buNone/>
              <a:defRPr sz="3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5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100374" y="6168216"/>
            <a:ext cx="15600075" cy="30444362"/>
          </a:xfrm>
        </p:spPr>
        <p:txBody>
          <a:bodyPr anchor="t"/>
          <a:lstStyle>
            <a:lvl1pPr marL="0" indent="0">
              <a:buNone/>
              <a:defRPr sz="10784"/>
            </a:lvl1pPr>
            <a:lvl2pPr marL="1540689" indent="0">
              <a:buNone/>
              <a:defRPr sz="9436"/>
            </a:lvl2pPr>
            <a:lvl3pPr marL="3081377" indent="0">
              <a:buNone/>
              <a:defRPr sz="8087"/>
            </a:lvl3pPr>
            <a:lvl4pPr marL="4622066" indent="0">
              <a:buNone/>
              <a:defRPr sz="6740"/>
            </a:lvl4pPr>
            <a:lvl5pPr marL="6162754" indent="0">
              <a:buNone/>
              <a:defRPr sz="6740"/>
            </a:lvl5pPr>
            <a:lvl6pPr marL="7703442" indent="0">
              <a:buNone/>
              <a:defRPr sz="6740"/>
            </a:lvl6pPr>
            <a:lvl7pPr marL="9244131" indent="0">
              <a:buNone/>
              <a:defRPr sz="6740"/>
            </a:lvl7pPr>
            <a:lvl8pPr marL="10784820" indent="0">
              <a:buNone/>
              <a:defRPr sz="6740"/>
            </a:lvl8pPr>
            <a:lvl9pPr marL="12325508" indent="0">
              <a:buNone/>
              <a:defRPr sz="67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3"/>
            <a:ext cx="9938628" cy="23810073"/>
          </a:xfrm>
        </p:spPr>
        <p:txBody>
          <a:bodyPr/>
          <a:lstStyle>
            <a:lvl1pPr marL="0" indent="0">
              <a:buNone/>
              <a:defRPr sz="5391"/>
            </a:lvl1pPr>
            <a:lvl2pPr marL="1540689" indent="0">
              <a:buNone/>
              <a:defRPr sz="4718"/>
            </a:lvl2pPr>
            <a:lvl3pPr marL="3081377" indent="0">
              <a:buNone/>
              <a:defRPr sz="4044"/>
            </a:lvl3pPr>
            <a:lvl4pPr marL="4622066" indent="0">
              <a:buNone/>
              <a:defRPr sz="3369"/>
            </a:lvl4pPr>
            <a:lvl5pPr marL="6162754" indent="0">
              <a:buNone/>
              <a:defRPr sz="3369"/>
            </a:lvl5pPr>
            <a:lvl6pPr marL="7703442" indent="0">
              <a:buNone/>
              <a:defRPr sz="3369"/>
            </a:lvl6pPr>
            <a:lvl7pPr marL="9244131" indent="0">
              <a:buNone/>
              <a:defRPr sz="3369"/>
            </a:lvl7pPr>
            <a:lvl8pPr marL="10784820" indent="0">
              <a:buNone/>
              <a:defRPr sz="3369"/>
            </a:lvl8pPr>
            <a:lvl9pPr marL="12325508" indent="0">
              <a:buNone/>
              <a:defRPr sz="3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2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18530" y="2280859"/>
            <a:ext cx="26577906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18530" y="11404242"/>
            <a:ext cx="26577906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18530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0AAF-14BA-471E-980D-26C537AB7909}" type="datetimeFigureOut">
              <a:rPr lang="en-US" smtClean="0"/>
              <a:pPr/>
              <a:t>28-Aug-25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07458" y="39706598"/>
            <a:ext cx="10400050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63068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90700-CC2F-44C1-ACCA-19822FED6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2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81377" rtl="0" eaLnBrk="1" latinLnBrk="0" hangingPunct="1">
        <a:lnSpc>
          <a:spcPct val="90000"/>
        </a:lnSpc>
        <a:spcBef>
          <a:spcPct val="0"/>
        </a:spcBef>
        <a:buNone/>
        <a:defRPr sz="148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0344" indent="-770344" algn="l" defTabSz="3081377" rtl="0" eaLnBrk="1" latinLnBrk="0" hangingPunct="1">
        <a:lnSpc>
          <a:spcPct val="90000"/>
        </a:lnSpc>
        <a:spcBef>
          <a:spcPts val="3369"/>
        </a:spcBef>
        <a:buFont typeface="Arial" panose="020B0604020202020204" pitchFamily="34" charset="0"/>
        <a:buChar char="•"/>
        <a:defRPr sz="9436" kern="1200">
          <a:solidFill>
            <a:schemeClr val="tx1"/>
          </a:solidFill>
          <a:latin typeface="+mn-lt"/>
          <a:ea typeface="+mn-ea"/>
          <a:cs typeface="+mn-cs"/>
        </a:defRPr>
      </a:lvl1pPr>
      <a:lvl2pPr marL="2311033" indent="-770344" algn="l" defTabSz="3081377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8087" kern="1200">
          <a:solidFill>
            <a:schemeClr val="tx1"/>
          </a:solidFill>
          <a:latin typeface="+mn-lt"/>
          <a:ea typeface="+mn-ea"/>
          <a:cs typeface="+mn-cs"/>
        </a:defRPr>
      </a:lvl2pPr>
      <a:lvl3pPr marL="3851722" indent="-770344" algn="l" defTabSz="3081377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740" kern="1200">
          <a:solidFill>
            <a:schemeClr val="tx1"/>
          </a:solidFill>
          <a:latin typeface="+mn-lt"/>
          <a:ea typeface="+mn-ea"/>
          <a:cs typeface="+mn-cs"/>
        </a:defRPr>
      </a:lvl3pPr>
      <a:lvl4pPr marL="5392409" indent="-770344" algn="l" defTabSz="3081377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933098" indent="-770344" algn="l" defTabSz="3081377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8473787" indent="-770344" algn="l" defTabSz="3081377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10014475" indent="-770344" algn="l" defTabSz="3081377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1555164" indent="-770344" algn="l" defTabSz="3081377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3095853" indent="-770344" algn="l" defTabSz="3081377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1377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1pPr>
      <a:lvl2pPr marL="1540689" algn="l" defTabSz="3081377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2pPr>
      <a:lvl3pPr marL="3081377" algn="l" defTabSz="3081377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3pPr>
      <a:lvl4pPr marL="4622066" algn="l" defTabSz="3081377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162754" algn="l" defTabSz="3081377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7703442" algn="l" defTabSz="3081377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9244131" algn="l" defTabSz="3081377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0784820" algn="l" defTabSz="3081377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2325508" algn="l" defTabSz="3081377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A white background with red text&#10;&#10;AI-generated content may be incorrect.">
            <a:extLst>
              <a:ext uri="{FF2B5EF4-FFF2-40B4-BE49-F238E27FC236}">
                <a16:creationId xmlns:a16="http://schemas.microsoft.com/office/drawing/2014/main" id="{662EABB5-DF4E-5F70-C5EB-BDD3653886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" y="0"/>
            <a:ext cx="30811092" cy="428402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777629" y="11399773"/>
            <a:ext cx="9756000" cy="28777800"/>
          </a:xfrm>
          <a:prstGeom prst="rect">
            <a:avLst/>
          </a:prstGeom>
          <a:noFill/>
          <a:ln>
            <a:solidFill>
              <a:srgbClr val="007B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6" name="Rounded Rectangle 5"/>
          <p:cNvSpPr/>
          <p:nvPr/>
        </p:nvSpPr>
        <p:spPr>
          <a:xfrm>
            <a:off x="20809164" y="11399773"/>
            <a:ext cx="9720000" cy="1004302"/>
          </a:xfrm>
          <a:prstGeom prst="roundRect">
            <a:avLst/>
          </a:prstGeom>
          <a:solidFill>
            <a:srgbClr val="0F0F4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4" b="1" dirty="0">
                <a:cs typeface="B Nazanin" panose="00000400000000000000" pitchFamily="2" charset="-78"/>
              </a:rPr>
              <a:t>چکیده</a:t>
            </a:r>
            <a:endParaRPr lang="en-US" sz="4674" b="1" dirty="0">
              <a:cs typeface="B Nazani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805263" y="12661400"/>
            <a:ext cx="968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>
                <a:cs typeface="B Nazanin" panose="00000400000000000000" pitchFamily="2" charset="-78"/>
              </a:rPr>
              <a:t>محتوای چکیده</a:t>
            </a: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en-US" sz="4000" dirty="0">
              <a:cs typeface="B Nazanin" panose="000004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0802601" y="17218198"/>
            <a:ext cx="9684000" cy="1004302"/>
          </a:xfrm>
          <a:prstGeom prst="roundRect">
            <a:avLst/>
          </a:prstGeom>
          <a:solidFill>
            <a:srgbClr val="0F0F4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4" b="1" dirty="0">
                <a:cs typeface="B Nazanin" panose="00000400000000000000" pitchFamily="2" charset="-78"/>
              </a:rPr>
              <a:t>مقدمه</a:t>
            </a:r>
            <a:endParaRPr lang="en-US" sz="4674" b="1" dirty="0">
              <a:cs typeface="B Nazanin" panose="00000400000000000000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570921" y="8935572"/>
            <a:ext cx="9756000" cy="31242001"/>
          </a:xfrm>
          <a:prstGeom prst="rect">
            <a:avLst/>
          </a:prstGeom>
          <a:noFill/>
          <a:ln>
            <a:solidFill>
              <a:srgbClr val="007B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10" name="Rounded Rectangle 9"/>
          <p:cNvSpPr/>
          <p:nvPr/>
        </p:nvSpPr>
        <p:spPr>
          <a:xfrm>
            <a:off x="10570920" y="8935572"/>
            <a:ext cx="9722098" cy="1004302"/>
          </a:xfrm>
          <a:prstGeom prst="roundRect">
            <a:avLst/>
          </a:prstGeom>
          <a:solidFill>
            <a:srgbClr val="0F0F4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4" b="1" dirty="0">
                <a:cs typeface="B Nazanin" panose="00000400000000000000" pitchFamily="2" charset="-78"/>
              </a:rPr>
              <a:t>روش تحقیق</a:t>
            </a:r>
            <a:endParaRPr lang="en-US" sz="4674" b="1" dirty="0">
              <a:cs typeface="B Nazanin" panose="000004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532821" y="10223991"/>
            <a:ext cx="9781100" cy="1609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>
                <a:cs typeface="B Nazanin" panose="00000400000000000000" pitchFamily="2" charset="-78"/>
              </a:rPr>
              <a:t>محتوای بخش روش تحقیق</a:t>
            </a: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en-US" sz="4000" dirty="0">
              <a:cs typeface="B Nazanin" panose="000004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0570920" y="26460530"/>
            <a:ext cx="9722098" cy="1004302"/>
          </a:xfrm>
          <a:prstGeom prst="roundRect">
            <a:avLst/>
          </a:prstGeom>
          <a:solidFill>
            <a:srgbClr val="0F0F4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4" b="1" dirty="0">
                <a:cs typeface="B Nazanin" panose="00000400000000000000" pitchFamily="2" charset="-78"/>
              </a:rPr>
              <a:t>نتایج</a:t>
            </a:r>
            <a:endParaRPr lang="en-US" sz="4674" b="1" dirty="0">
              <a:cs typeface="B Nazanin" panose="000004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4277" y="8904740"/>
            <a:ext cx="9756000" cy="31272833"/>
          </a:xfrm>
          <a:prstGeom prst="rect">
            <a:avLst/>
          </a:prstGeom>
          <a:noFill/>
          <a:ln>
            <a:solidFill>
              <a:srgbClr val="007B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14" name="TextBox 13"/>
          <p:cNvSpPr txBox="1"/>
          <p:nvPr/>
        </p:nvSpPr>
        <p:spPr>
          <a:xfrm>
            <a:off x="10526260" y="27724928"/>
            <a:ext cx="9781100" cy="1240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>
                <a:cs typeface="B Nazanin" panose="00000400000000000000" pitchFamily="2" charset="-78"/>
              </a:rPr>
              <a:t>محتوای بخش نتایج</a:t>
            </a: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en-US" sz="4000" dirty="0">
              <a:cs typeface="B Nazanin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18610" y="8924407"/>
            <a:ext cx="9749436" cy="1004302"/>
          </a:xfrm>
          <a:prstGeom prst="roundRect">
            <a:avLst/>
          </a:prstGeom>
          <a:solidFill>
            <a:srgbClr val="0F0F4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4" b="1" dirty="0">
                <a:cs typeface="B Nazanin" panose="00000400000000000000" pitchFamily="2" charset="-78"/>
              </a:rPr>
              <a:t>شکل‌ها و جداول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0841" y="17396346"/>
            <a:ext cx="9749436" cy="1004302"/>
          </a:xfrm>
          <a:prstGeom prst="roundRect">
            <a:avLst/>
          </a:prstGeom>
          <a:solidFill>
            <a:srgbClr val="0F0F4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4" b="1" dirty="0">
                <a:cs typeface="B Nazanin" panose="00000400000000000000" pitchFamily="2" charset="-78"/>
              </a:rPr>
              <a:t>نتیجه گیری</a:t>
            </a:r>
            <a:endParaRPr lang="en-US" sz="4674" b="1" dirty="0">
              <a:cs typeface="B Nazanin" panose="000004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18668076"/>
            <a:ext cx="978110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>
                <a:cs typeface="B Nazanin" panose="00000400000000000000" pitchFamily="2" charset="-78"/>
              </a:rPr>
              <a:t>محتوای بخش </a:t>
            </a:r>
            <a:r>
              <a:rPr lang="fa-IR" sz="4000" dirty="0" err="1">
                <a:cs typeface="B Nazanin" panose="00000400000000000000" pitchFamily="2" charset="-78"/>
              </a:rPr>
              <a:t>نتیجه‌گیری</a:t>
            </a:r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en-US" sz="4000" dirty="0">
              <a:cs typeface="B Nazanin" panose="000004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20842" y="27556782"/>
            <a:ext cx="9749436" cy="1004302"/>
          </a:xfrm>
          <a:prstGeom prst="roundRect">
            <a:avLst/>
          </a:prstGeom>
          <a:solidFill>
            <a:srgbClr val="0F0F4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4" b="1" dirty="0">
                <a:cs typeface="B Nazanin" panose="00000400000000000000" pitchFamily="2" charset="-78"/>
              </a:rPr>
              <a:t>منابع</a:t>
            </a:r>
            <a:endParaRPr lang="en-US" sz="4674" b="1" dirty="0">
              <a:cs typeface="B Nazanin" panose="000004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4800" y="28942812"/>
            <a:ext cx="9781100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>
                <a:cs typeface="B Nazanin" panose="00000400000000000000" pitchFamily="2" charset="-78"/>
              </a:rPr>
              <a:t>منابع</a:t>
            </a: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en-US" sz="4000" dirty="0">
              <a:cs typeface="B Nazanin" panose="000004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777629" y="8935572"/>
            <a:ext cx="9756000" cy="2292231"/>
          </a:xfrm>
          <a:prstGeom prst="rect">
            <a:avLst/>
          </a:prstGeom>
          <a:noFill/>
          <a:ln>
            <a:solidFill>
              <a:srgbClr val="007B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4967"/>
            </a:lvl1pPr>
          </a:lstStyle>
          <a:p>
            <a:pPr rtl="1">
              <a:lnSpc>
                <a:spcPct val="130000"/>
              </a:lnSpc>
            </a:pPr>
            <a:r>
              <a:rPr lang="fa-IR" sz="4400" b="1" dirty="0">
                <a:solidFill>
                  <a:schemeClr val="tx1"/>
                </a:solidFill>
                <a:cs typeface="B Titr" panose="00000700000000000000" pitchFamily="2" charset="-78"/>
              </a:rPr>
              <a:t>نام نویسندگان</a:t>
            </a:r>
          </a:p>
          <a:p>
            <a:pPr rtl="1">
              <a:lnSpc>
                <a:spcPct val="130000"/>
              </a:lnSpc>
            </a:pPr>
            <a:r>
              <a:rPr lang="fa-IR" sz="4400" b="1" dirty="0">
                <a:solidFill>
                  <a:schemeClr val="tx1"/>
                </a:solidFill>
                <a:cs typeface="B Titr" panose="00000700000000000000" pitchFamily="2" charset="-78"/>
              </a:rPr>
              <a:t>نام دانشگاه/ سازمان</a:t>
            </a:r>
            <a:endParaRPr lang="fa-IR" sz="4400" b="1" dirty="0">
              <a:cs typeface="B Titr" panose="000007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8941" y="6583933"/>
            <a:ext cx="30204000" cy="2013425"/>
          </a:xfrm>
          <a:prstGeom prst="rect">
            <a:avLst/>
          </a:prstGeom>
          <a:noFill/>
          <a:ln>
            <a:solidFill>
              <a:srgbClr val="007B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4967"/>
            </a:lvl1pPr>
          </a:lstStyle>
          <a:p>
            <a:pPr rtl="1">
              <a:lnSpc>
                <a:spcPct val="130000"/>
              </a:lnSpc>
            </a:pPr>
            <a:r>
              <a:rPr lang="fa-IR" sz="6000" b="1" dirty="0">
                <a:solidFill>
                  <a:schemeClr val="tx1"/>
                </a:solidFill>
                <a:cs typeface="B Titr" panose="00000700000000000000" pitchFamily="2" charset="-78"/>
              </a:rPr>
              <a:t>عنوان مقاله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788063" y="27658557"/>
            <a:ext cx="9684000" cy="1240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>
                <a:cs typeface="B Nazanin" panose="00000400000000000000" pitchFamily="2" charset="-78"/>
              </a:rPr>
              <a:t>پیشینه تحقیق</a:t>
            </a: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en-US" sz="4000" dirty="0">
              <a:cs typeface="B Nazanin" panose="00000400000000000000" pitchFamily="2" charset="-78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0805264" y="26460530"/>
            <a:ext cx="9684000" cy="1004302"/>
          </a:xfrm>
          <a:prstGeom prst="roundRect">
            <a:avLst/>
          </a:prstGeom>
          <a:solidFill>
            <a:srgbClr val="0F0F4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4" b="1" dirty="0">
                <a:cs typeface="B Nazanin" panose="00000400000000000000" pitchFamily="2" charset="-78"/>
              </a:rPr>
              <a:t>پیشینه تحقیق</a:t>
            </a:r>
            <a:endParaRPr lang="en-US" sz="4674" b="1" dirty="0">
              <a:cs typeface="B Nazanin" panose="00000400000000000000" pitchFamily="2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86367" y="10240000"/>
            <a:ext cx="97811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>
                <a:cs typeface="B Nazanin" panose="00000400000000000000" pitchFamily="2" charset="-78"/>
              </a:rPr>
              <a:t>شکل ها و جداول</a:t>
            </a: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803302" y="18668076"/>
            <a:ext cx="96840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>
                <a:cs typeface="B Nazanin" panose="00000400000000000000" pitchFamily="2" charset="-78"/>
              </a:rPr>
              <a:t>محتوای مقدمه</a:t>
            </a: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fa-IR" sz="4000" dirty="0">
              <a:cs typeface="B Nazanin" panose="00000400000000000000" pitchFamily="2" charset="-78"/>
            </a:endParaRPr>
          </a:p>
          <a:p>
            <a:pPr algn="r" rtl="1"/>
            <a:endParaRPr lang="en-US" sz="4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8824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2895</TotalTime>
  <Words>42</Words>
  <Application>Microsoft Office PowerPoint</Application>
  <PresentationFormat>Custom</PresentationFormat>
  <Paragraphs>123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B Titr</vt:lpstr>
      <vt:lpstr>Calibri</vt:lpstr>
      <vt:lpstr>Calibri Light</vt:lpstr>
      <vt:lpstr>Office Theme</vt:lpstr>
      <vt:lpstr>PowerPoint Presentation</vt:lpstr>
    </vt:vector>
  </TitlesOfParts>
  <Company>Mehrdad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Mehrdad</dc:creator>
  <cp:lastModifiedBy>Javad Rasti</cp:lastModifiedBy>
  <cp:revision>58</cp:revision>
  <dcterms:created xsi:type="dcterms:W3CDTF">2015-08-19T05:47:18Z</dcterms:created>
  <dcterms:modified xsi:type="dcterms:W3CDTF">2025-08-28T09:30:02Z</dcterms:modified>
</cp:coreProperties>
</file>